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915176" cy="2495552"/>
          </a:xfrm>
        </p:spPr>
        <p:txBody>
          <a:bodyPr/>
          <a:lstStyle/>
          <a:p>
            <a:r>
              <a:rPr lang="ru-RU" b="1" dirty="0" smtClean="0"/>
              <a:t>Слайд </a:t>
            </a:r>
            <a:endParaRPr lang="ru-RU" dirty="0"/>
          </a:p>
        </p:txBody>
      </p:sp>
      <p:pic>
        <p:nvPicPr>
          <p:cNvPr id="4" name="Содержимое 5" descr="img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41434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</a:t>
            </a:r>
            <a:r>
              <a:rPr lang="ru-RU" sz="7200" b="1" dirty="0" smtClean="0">
                <a:solidFill>
                  <a:srgbClr val="0070C0"/>
                </a:solidFill>
              </a:rPr>
              <a:t>Приложение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</a:t>
            </a:r>
            <a:r>
              <a:rPr lang="ru-RU" sz="6000" b="1" dirty="0" smtClean="0">
                <a:solidFill>
                  <a:srgbClr val="0070C0"/>
                </a:solidFill>
              </a:rPr>
              <a:t>к проекту: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Чудо, чудо огород, </a:t>
            </a:r>
            <a:r>
              <a:rPr lang="ru-RU" sz="4800" b="1" dirty="0" smtClean="0">
                <a:solidFill>
                  <a:srgbClr val="FF0000"/>
                </a:solidFill>
              </a:rPr>
              <a:t>на окне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у нас растёт».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>           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7385667_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8" y="0"/>
            <a:ext cx="9188458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158" y="35716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 - На клубнях вырастет ботва, а позже, после продолжительного ухода появятся семена.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3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7" y="1357298"/>
            <a:ext cx="2035965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309674"/>
            <a:ext cx="2071702" cy="276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а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5" y="1357298"/>
            <a:ext cx="2035983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о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143380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86974" cy="6924284"/>
          </a:xfrm>
        </p:spPr>
      </p:pic>
      <p:pic>
        <p:nvPicPr>
          <p:cNvPr id="7" name="Рисунок 6" descr="1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2857520" cy="38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62182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714620"/>
            <a:ext cx="2928926" cy="390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85720" y="785794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- Для прорастания зёрен необходима вода и свет.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75" y="0"/>
            <a:ext cx="9154875" cy="6858000"/>
          </a:xfrm>
        </p:spPr>
      </p:pic>
      <p:pic>
        <p:nvPicPr>
          <p:cNvPr id="8" name="Рисунок 7" descr="6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95359"/>
            <a:ext cx="2143140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95359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119172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976667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3976691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о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4143380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14282" y="21429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- Для роста пшеницы необходима не только вода, но и почва, тепло и свет.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age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3286148" cy="438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214554"/>
            <a:ext cx="3286166" cy="438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результате исследовательской деятельности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дети узнали, что: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- земля чёрного цвета, сыпучая, имеет вес.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1"/>
            <a:ext cx="2214578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5201" y="3857628"/>
            <a:ext cx="225028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2853" y="3881440"/>
            <a:ext cx="2232419" cy="297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904859"/>
            <a:ext cx="2286016" cy="30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1" y="952481"/>
            <a:ext cx="2286019" cy="30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14348" y="357166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- Семена разного размера и разной формы.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pic>
        <p:nvPicPr>
          <p:cNvPr id="7" name="Рисунок 6" descr="7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714488"/>
            <a:ext cx="2750363" cy="36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7" y="2000240"/>
            <a:ext cx="2964677" cy="395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1" y="2571744"/>
            <a:ext cx="2964647" cy="395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714356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-  Вода необходимы для роста лука.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pic>
        <p:nvPicPr>
          <p:cNvPr id="6" name="Рисунок 5" descr="1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7" y="2143116"/>
            <a:ext cx="2107421" cy="280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а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047997"/>
            <a:ext cx="2071702" cy="276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571876"/>
            <a:ext cx="2214546" cy="29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57148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- Почва, вода, свет и тепло необходимы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для роста лука.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п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7540" y="3724276"/>
            <a:ext cx="2214546" cy="29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714752"/>
            <a:ext cx="2214546" cy="29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7385667_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924" cy="6858000"/>
          </a:xfrm>
          <a:prstGeom prst="rect">
            <a:avLst/>
          </a:prstGeom>
        </p:spPr>
      </p:pic>
      <p:pic>
        <p:nvPicPr>
          <p:cNvPr id="5" name="Рисунок 4" descr="4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23922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023922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49" y="1071546"/>
            <a:ext cx="1964545" cy="261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79" y="3786190"/>
            <a:ext cx="2107421" cy="280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3" y="3786190"/>
            <a:ext cx="2107421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42860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- Для роста лука необходим свет.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pic>
        <p:nvPicPr>
          <p:cNvPr id="11" name="Рисунок 10" descr="2ы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та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28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тн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7" y="3929066"/>
            <a:ext cx="2715031" cy="270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71472" y="357166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- Семена гороха, фасоли и огурцов хорошо прорастут  на свету и во влажной среде.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4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2428868"/>
            <a:ext cx="2196719" cy="292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2857496"/>
            <a:ext cx="2232437" cy="297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- Для хорошего роста  гороха и фасоли необходима почва, свет, тепло и вода.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4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1857364"/>
            <a:ext cx="2178859" cy="290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29" y="3429000"/>
            <a:ext cx="2178827" cy="290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385667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284"/>
            <a:ext cx="9786974" cy="6924284"/>
          </a:xfrm>
        </p:spPr>
      </p:pic>
      <p:pic>
        <p:nvPicPr>
          <p:cNvPr id="6" name="Рисунок 5" descr="4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а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5" y="1357298"/>
            <a:ext cx="1910967" cy="25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3" y="1285860"/>
            <a:ext cx="1946685" cy="25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929066"/>
            <a:ext cx="2053842" cy="273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3" y="3929066"/>
            <a:ext cx="2071703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00166" y="357166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- Для роста помидоров необходима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почва, свет, вода, тепло.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151</Words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Приложение        к проекту:             «Чудо, чудо огород, на окне  у нас растёт».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Приложение к проекту:                  «Огород на подоконнике»                    (Выращивание пшеницы)</dc:title>
  <dc:creator>Пользователь</dc:creator>
  <cp:lastModifiedBy>Пользователь</cp:lastModifiedBy>
  <cp:revision>50</cp:revision>
  <dcterms:created xsi:type="dcterms:W3CDTF">2020-03-03T15:53:18Z</dcterms:created>
  <dcterms:modified xsi:type="dcterms:W3CDTF">2020-07-29T13:31:57Z</dcterms:modified>
</cp:coreProperties>
</file>